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1" r:id="rId5"/>
    <p:sldId id="263" r:id="rId6"/>
    <p:sldId id="266" r:id="rId7"/>
    <p:sldId id="265" r:id="rId8"/>
    <p:sldId id="264" r:id="rId9"/>
    <p:sldId id="267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093BA-BBC0-49CE-BB71-3C3E2962CBC9}" v="65" dt="2022-11-27T09:45:15.2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u Cristian Stoia" userId="6834a669-5b98-4a51-81f9-006a6fd0cb48" providerId="ADAL" clId="{8A5093BA-BBC0-49CE-BB71-3C3E2962CBC9}"/>
    <pc:docChg chg="undo custSel addSld modSld sldOrd">
      <pc:chgData name="Alexandru Cristian Stoia" userId="6834a669-5b98-4a51-81f9-006a6fd0cb48" providerId="ADAL" clId="{8A5093BA-BBC0-49CE-BB71-3C3E2962CBC9}" dt="2022-11-27T09:45:15.230" v="517"/>
      <pc:docMkLst>
        <pc:docMk/>
      </pc:docMkLst>
      <pc:sldChg chg="delSp mod">
        <pc:chgData name="Alexandru Cristian Stoia" userId="6834a669-5b98-4a51-81f9-006a6fd0cb48" providerId="ADAL" clId="{8A5093BA-BBC0-49CE-BB71-3C3E2962CBC9}" dt="2022-11-27T06:14:27.524" v="103" actId="478"/>
        <pc:sldMkLst>
          <pc:docMk/>
          <pc:sldMk cId="657175279" sldId="256"/>
        </pc:sldMkLst>
        <pc:spChg chg="del">
          <ac:chgData name="Alexandru Cristian Stoia" userId="6834a669-5b98-4a51-81f9-006a6fd0cb48" providerId="ADAL" clId="{8A5093BA-BBC0-49CE-BB71-3C3E2962CBC9}" dt="2022-11-27T06:14:27.524" v="103" actId="478"/>
          <ac:spMkLst>
            <pc:docMk/>
            <pc:sldMk cId="657175279" sldId="256"/>
            <ac:spMk id="3" creationId="{E8F0B2CD-11E6-A523-9BB9-CB26C391FE1C}"/>
          </ac:spMkLst>
        </pc:spChg>
      </pc:sldChg>
      <pc:sldChg chg="addSp delSp modSp new mod modTransition">
        <pc:chgData name="Alexandru Cristian Stoia" userId="6834a669-5b98-4a51-81f9-006a6fd0cb48" providerId="ADAL" clId="{8A5093BA-BBC0-49CE-BB71-3C3E2962CBC9}" dt="2022-11-27T04:44:44.044" v="102" actId="1076"/>
        <pc:sldMkLst>
          <pc:docMk/>
          <pc:sldMk cId="825504066" sldId="263"/>
        </pc:sldMkLst>
        <pc:spChg chg="del">
          <ac:chgData name="Alexandru Cristian Stoia" userId="6834a669-5b98-4a51-81f9-006a6fd0cb48" providerId="ADAL" clId="{8A5093BA-BBC0-49CE-BB71-3C3E2962CBC9}" dt="2022-11-26T22:31:37.072" v="3" actId="478"/>
          <ac:spMkLst>
            <pc:docMk/>
            <pc:sldMk cId="825504066" sldId="263"/>
            <ac:spMk id="2" creationId="{B7E352A3-231C-FBE3-F1E6-3F53B62D62B7}"/>
          </ac:spMkLst>
        </pc:spChg>
        <pc:spChg chg="del">
          <ac:chgData name="Alexandru Cristian Stoia" userId="6834a669-5b98-4a51-81f9-006a6fd0cb48" providerId="ADAL" clId="{8A5093BA-BBC0-49CE-BB71-3C3E2962CBC9}" dt="2022-11-26T22:31:38.197" v="4" actId="478"/>
          <ac:spMkLst>
            <pc:docMk/>
            <pc:sldMk cId="825504066" sldId="263"/>
            <ac:spMk id="3" creationId="{B19FD78C-3CA5-400D-1BD7-227777FEE224}"/>
          </ac:spMkLst>
        </pc:spChg>
        <pc:graphicFrameChg chg="add del mod">
          <ac:chgData name="Alexandru Cristian Stoia" userId="6834a669-5b98-4a51-81f9-006a6fd0cb48" providerId="ADAL" clId="{8A5093BA-BBC0-49CE-BB71-3C3E2962CBC9}" dt="2022-11-26T22:31:55.899" v="11" actId="478"/>
          <ac:graphicFrameMkLst>
            <pc:docMk/>
            <pc:sldMk cId="825504066" sldId="263"/>
            <ac:graphicFrameMk id="4" creationId="{FA7CFD80-B48A-618D-5CD2-B61C33ADE819}"/>
          </ac:graphicFrameMkLst>
        </pc:graphicFrameChg>
        <pc:graphicFrameChg chg="add mod">
          <ac:chgData name="Alexandru Cristian Stoia" userId="6834a669-5b98-4a51-81f9-006a6fd0cb48" providerId="ADAL" clId="{8A5093BA-BBC0-49CE-BB71-3C3E2962CBC9}" dt="2022-11-27T04:44:44.044" v="102" actId="1076"/>
          <ac:graphicFrameMkLst>
            <pc:docMk/>
            <pc:sldMk cId="825504066" sldId="263"/>
            <ac:graphicFrameMk id="5" creationId="{23BFF9B1-9F66-6D62-3EBD-A0DE3AE49AD7}"/>
          </ac:graphicFrameMkLst>
        </pc:graphicFrameChg>
        <pc:picChg chg="add mod">
          <ac:chgData name="Alexandru Cristian Stoia" userId="6834a669-5b98-4a51-81f9-006a6fd0cb48" providerId="ADAL" clId="{8A5093BA-BBC0-49CE-BB71-3C3E2962CBC9}" dt="2022-11-27T04:44:44.044" v="102" actId="1076"/>
          <ac:picMkLst>
            <pc:docMk/>
            <pc:sldMk cId="825504066" sldId="263"/>
            <ac:picMk id="6" creationId="{7555CCE4-96E9-11AB-E036-DBC0C343F215}"/>
          </ac:picMkLst>
        </pc:picChg>
        <pc:picChg chg="add mod">
          <ac:chgData name="Alexandru Cristian Stoia" userId="6834a669-5b98-4a51-81f9-006a6fd0cb48" providerId="ADAL" clId="{8A5093BA-BBC0-49CE-BB71-3C3E2962CBC9}" dt="2022-11-27T04:44:44.044" v="102" actId="1076"/>
          <ac:picMkLst>
            <pc:docMk/>
            <pc:sldMk cId="825504066" sldId="263"/>
            <ac:picMk id="2050" creationId="{EE6E6024-06FA-77C2-951B-9742E37516B9}"/>
          </ac:picMkLst>
        </pc:picChg>
        <pc:picChg chg="add mod">
          <ac:chgData name="Alexandru Cristian Stoia" userId="6834a669-5b98-4a51-81f9-006a6fd0cb48" providerId="ADAL" clId="{8A5093BA-BBC0-49CE-BB71-3C3E2962CBC9}" dt="2022-11-27T04:44:44.044" v="102" actId="1076"/>
          <ac:picMkLst>
            <pc:docMk/>
            <pc:sldMk cId="825504066" sldId="263"/>
            <ac:picMk id="2052" creationId="{9B1D67AF-98E9-F3A3-3302-ECC85C62A7D4}"/>
          </ac:picMkLst>
        </pc:picChg>
        <pc:picChg chg="add mod">
          <ac:chgData name="Alexandru Cristian Stoia" userId="6834a669-5b98-4a51-81f9-006a6fd0cb48" providerId="ADAL" clId="{8A5093BA-BBC0-49CE-BB71-3C3E2962CBC9}" dt="2022-11-27T04:44:44.044" v="102" actId="1076"/>
          <ac:picMkLst>
            <pc:docMk/>
            <pc:sldMk cId="825504066" sldId="263"/>
            <ac:picMk id="2054" creationId="{E37BC1C8-DF97-3D71-7D71-B2ADEC011433}"/>
          </ac:picMkLst>
        </pc:picChg>
        <pc:picChg chg="add mod">
          <ac:chgData name="Alexandru Cristian Stoia" userId="6834a669-5b98-4a51-81f9-006a6fd0cb48" providerId="ADAL" clId="{8A5093BA-BBC0-49CE-BB71-3C3E2962CBC9}" dt="2022-11-27T04:44:44.044" v="102" actId="1076"/>
          <ac:picMkLst>
            <pc:docMk/>
            <pc:sldMk cId="825504066" sldId="263"/>
            <ac:picMk id="2056" creationId="{BAEB5607-4510-55EA-C17C-D6F30A1D09CA}"/>
          </ac:picMkLst>
        </pc:pic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8" creationId="{7758E12A-5820-7328-DA72-3DB671FE3F30}"/>
          </ac:cxnSpMkLst>
        </pc:cxn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10" creationId="{9EF5C346-9C11-7243-6EC8-A24108DA917F}"/>
          </ac:cxnSpMkLst>
        </pc:cxn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13" creationId="{7B422FD2-8F67-312D-E692-C2D5B3ACB45C}"/>
          </ac:cxnSpMkLst>
        </pc:cxn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15" creationId="{6F6F2A2C-0254-31CC-71C1-57B81031D7BC}"/>
          </ac:cxnSpMkLst>
        </pc:cxn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16" creationId="{EC51FCA9-9E9C-E766-BC57-53953CF49B94}"/>
          </ac:cxnSpMkLst>
        </pc:cxnChg>
        <pc:cxnChg chg="add mod">
          <ac:chgData name="Alexandru Cristian Stoia" userId="6834a669-5b98-4a51-81f9-006a6fd0cb48" providerId="ADAL" clId="{8A5093BA-BBC0-49CE-BB71-3C3E2962CBC9}" dt="2022-11-27T04:44:44.044" v="102" actId="1076"/>
          <ac:cxnSpMkLst>
            <pc:docMk/>
            <pc:sldMk cId="825504066" sldId="263"/>
            <ac:cxnSpMk id="17" creationId="{4B51FD01-19D5-FDB2-5E23-9CC124A2B707}"/>
          </ac:cxnSpMkLst>
        </pc:cxnChg>
      </pc:sldChg>
      <pc:sldChg chg="addSp delSp modSp new mod modTransition">
        <pc:chgData name="Alexandru Cristian Stoia" userId="6834a669-5b98-4a51-81f9-006a6fd0cb48" providerId="ADAL" clId="{8A5093BA-BBC0-49CE-BB71-3C3E2962CBC9}" dt="2022-11-27T04:19:33.205" v="74"/>
        <pc:sldMkLst>
          <pc:docMk/>
          <pc:sldMk cId="196025814" sldId="264"/>
        </pc:sldMkLst>
        <pc:graphicFrameChg chg="add mod">
          <ac:chgData name="Alexandru Cristian Stoia" userId="6834a669-5b98-4a51-81f9-006a6fd0cb48" providerId="ADAL" clId="{8A5093BA-BBC0-49CE-BB71-3C3E2962CBC9}" dt="2022-11-27T04:18:47.248" v="65" actId="1076"/>
          <ac:graphicFrameMkLst>
            <pc:docMk/>
            <pc:sldMk cId="196025814" sldId="264"/>
            <ac:graphicFrameMk id="4" creationId="{F3D63379-0F02-CD15-1901-C96810AA6DD6}"/>
          </ac:graphicFrameMkLst>
        </pc:graphicFrameChg>
        <pc:graphicFrameChg chg="add del mod">
          <ac:chgData name="Alexandru Cristian Stoia" userId="6834a669-5b98-4a51-81f9-006a6fd0cb48" providerId="ADAL" clId="{8A5093BA-BBC0-49CE-BB71-3C3E2962CBC9}" dt="2022-11-27T04:18:54.762" v="67" actId="478"/>
          <ac:graphicFrameMkLst>
            <pc:docMk/>
            <pc:sldMk cId="196025814" sldId="264"/>
            <ac:graphicFrameMk id="5" creationId="{E36CD920-DC14-016C-E59D-164633175CCC}"/>
          </ac:graphicFrameMkLst>
        </pc:graphicFrameChg>
        <pc:picChg chg="add mod">
          <ac:chgData name="Alexandru Cristian Stoia" userId="6834a669-5b98-4a51-81f9-006a6fd0cb48" providerId="ADAL" clId="{8A5093BA-BBC0-49CE-BB71-3C3E2962CBC9}" dt="2022-11-27T04:19:26.924" v="73" actId="14100"/>
          <ac:picMkLst>
            <pc:docMk/>
            <pc:sldMk cId="196025814" sldId="264"/>
            <ac:picMk id="7" creationId="{0F5617CE-10E8-7598-855F-6AA2BA41CEBB}"/>
          </ac:picMkLst>
        </pc:picChg>
      </pc:sldChg>
      <pc:sldChg chg="addSp delSp modSp add mod ord">
        <pc:chgData name="Alexandru Cristian Stoia" userId="6834a669-5b98-4a51-81f9-006a6fd0cb48" providerId="ADAL" clId="{8A5093BA-BBC0-49CE-BB71-3C3E2962CBC9}" dt="2022-11-27T09:42:24.958" v="491"/>
        <pc:sldMkLst>
          <pc:docMk/>
          <pc:sldMk cId="4107527904" sldId="265"/>
        </pc:sldMkLst>
        <pc:spChg chg="del">
          <ac:chgData name="Alexandru Cristian Stoia" userId="6834a669-5b98-4a51-81f9-006a6fd0cb48" providerId="ADAL" clId="{8A5093BA-BBC0-49CE-BB71-3C3E2962CBC9}" dt="2022-11-27T06:32:03.099" v="143" actId="478"/>
          <ac:spMkLst>
            <pc:docMk/>
            <pc:sldMk cId="4107527904" sldId="265"/>
            <ac:spMk id="2" creationId="{5FEA9B0D-718C-DC72-C140-0CA685CC3A8B}"/>
          </ac:spMkLst>
        </pc:spChg>
        <pc:spChg chg="mod">
          <ac:chgData name="Alexandru Cristian Stoia" userId="6834a669-5b98-4a51-81f9-006a6fd0cb48" providerId="ADAL" clId="{8A5093BA-BBC0-49CE-BB71-3C3E2962CBC9}" dt="2022-11-27T06:36:22.460" v="468" actId="20577"/>
          <ac:spMkLst>
            <pc:docMk/>
            <pc:sldMk cId="4107527904" sldId="265"/>
            <ac:spMk id="3" creationId="{5F984587-B137-E910-CCCF-9BB9119CF10E}"/>
          </ac:spMkLst>
        </pc:spChg>
        <pc:graphicFrameChg chg="mod">
          <ac:chgData name="Alexandru Cristian Stoia" userId="6834a669-5b98-4a51-81f9-006a6fd0cb48" providerId="ADAL" clId="{8A5093BA-BBC0-49CE-BB71-3C3E2962CBC9}" dt="2022-11-27T06:31:58.985" v="142" actId="1076"/>
          <ac:graphicFrameMkLst>
            <pc:docMk/>
            <pc:sldMk cId="4107527904" sldId="265"/>
            <ac:graphicFrameMk id="4" creationId="{F3D63379-0F02-CD15-1901-C96810AA6DD6}"/>
          </ac:graphicFrameMkLst>
        </pc:graphicFrameChg>
        <pc:picChg chg="add mod modCrop">
          <ac:chgData name="Alexandru Cristian Stoia" userId="6834a669-5b98-4a51-81f9-006a6fd0cb48" providerId="ADAL" clId="{8A5093BA-BBC0-49CE-BB71-3C3E2962CBC9}" dt="2022-11-27T07:32:15.563" v="483" actId="732"/>
          <ac:picMkLst>
            <pc:docMk/>
            <pc:sldMk cId="4107527904" sldId="265"/>
            <ac:picMk id="6" creationId="{719B93D7-C7A7-CCA5-CA94-3C90C972BC5F}"/>
          </ac:picMkLst>
        </pc:picChg>
        <pc:picChg chg="del mod">
          <ac:chgData name="Alexandru Cristian Stoia" userId="6834a669-5b98-4a51-81f9-006a6fd0cb48" providerId="ADAL" clId="{8A5093BA-BBC0-49CE-BB71-3C3E2962CBC9}" dt="2022-11-27T07:31:45.462" v="470" actId="478"/>
          <ac:picMkLst>
            <pc:docMk/>
            <pc:sldMk cId="4107527904" sldId="265"/>
            <ac:picMk id="7" creationId="{0F5617CE-10E8-7598-855F-6AA2BA41CEBB}"/>
          </ac:picMkLst>
        </pc:picChg>
      </pc:sldChg>
      <pc:sldChg chg="delSp modSp new mod modTransition">
        <pc:chgData name="Alexandru Cristian Stoia" userId="6834a669-5b98-4a51-81f9-006a6fd0cb48" providerId="ADAL" clId="{8A5093BA-BBC0-49CE-BB71-3C3E2962CBC9}" dt="2022-11-27T06:37:20.354" v="469"/>
        <pc:sldMkLst>
          <pc:docMk/>
          <pc:sldMk cId="4104854478" sldId="266"/>
        </pc:sldMkLst>
        <pc:spChg chg="mod">
          <ac:chgData name="Alexandru Cristian Stoia" userId="6834a669-5b98-4a51-81f9-006a6fd0cb48" providerId="ADAL" clId="{8A5093BA-BBC0-49CE-BB71-3C3E2962CBC9}" dt="2022-11-27T06:30:00.007" v="141" actId="1076"/>
          <ac:spMkLst>
            <pc:docMk/>
            <pc:sldMk cId="4104854478" sldId="266"/>
            <ac:spMk id="2" creationId="{2CAB6DD3-B46D-30F4-C7B7-2B196A9516F3}"/>
          </ac:spMkLst>
        </pc:spChg>
        <pc:spChg chg="del">
          <ac:chgData name="Alexandru Cristian Stoia" userId="6834a669-5b98-4a51-81f9-006a6fd0cb48" providerId="ADAL" clId="{8A5093BA-BBC0-49CE-BB71-3C3E2962CBC9}" dt="2022-11-27T06:29:57.239" v="140" actId="478"/>
          <ac:spMkLst>
            <pc:docMk/>
            <pc:sldMk cId="4104854478" sldId="266"/>
            <ac:spMk id="3" creationId="{89EB7B5D-ED89-E473-FF23-1C0F47452562}"/>
          </ac:spMkLst>
        </pc:spChg>
      </pc:sldChg>
      <pc:sldChg chg="addSp delSp modSp new mod modTransition">
        <pc:chgData name="Alexandru Cristian Stoia" userId="6834a669-5b98-4a51-81f9-006a6fd0cb48" providerId="ADAL" clId="{8A5093BA-BBC0-49CE-BB71-3C3E2962CBC9}" dt="2022-11-27T09:45:15.230" v="517"/>
        <pc:sldMkLst>
          <pc:docMk/>
          <pc:sldMk cId="3937792658" sldId="267"/>
        </pc:sldMkLst>
        <pc:graphicFrameChg chg="add del mod">
          <ac:chgData name="Alexandru Cristian Stoia" userId="6834a669-5b98-4a51-81f9-006a6fd0cb48" providerId="ADAL" clId="{8A5093BA-BBC0-49CE-BB71-3C3E2962CBC9}" dt="2022-11-27T09:39:30.461" v="487" actId="478"/>
          <ac:graphicFrameMkLst>
            <pc:docMk/>
            <pc:sldMk cId="3937792658" sldId="267"/>
            <ac:graphicFrameMk id="4" creationId="{1C2FFE27-A357-1B26-EC02-96C13C6D693B}"/>
          </ac:graphicFrameMkLst>
        </pc:graphicFrameChg>
        <pc:graphicFrameChg chg="add mod">
          <ac:chgData name="Alexandru Cristian Stoia" userId="6834a669-5b98-4a51-81f9-006a6fd0cb48" providerId="ADAL" clId="{8A5093BA-BBC0-49CE-BB71-3C3E2962CBC9}" dt="2022-11-27T09:43:59.480" v="495" actId="1076"/>
          <ac:graphicFrameMkLst>
            <pc:docMk/>
            <pc:sldMk cId="3937792658" sldId="267"/>
            <ac:graphicFrameMk id="6" creationId="{0159B916-E7C4-1DE7-DAD2-7FAB0BFDE2B9}"/>
          </ac:graphicFrameMkLst>
        </pc:graphicFrameChg>
        <pc:graphicFrameChg chg="add mod modGraphic">
          <ac:chgData name="Alexandru Cristian Stoia" userId="6834a669-5b98-4a51-81f9-006a6fd0cb48" providerId="ADAL" clId="{8A5093BA-BBC0-49CE-BB71-3C3E2962CBC9}" dt="2022-11-27T09:44:24.111" v="502" actId="14100"/>
          <ac:graphicFrameMkLst>
            <pc:docMk/>
            <pc:sldMk cId="3937792658" sldId="267"/>
            <ac:graphicFrameMk id="8" creationId="{2EE5AB83-F68B-FF37-0FAD-EDC63E72B05B}"/>
          </ac:graphicFrameMkLst>
        </pc:graphicFrameChg>
        <pc:picChg chg="add del mod">
          <ac:chgData name="Alexandru Cristian Stoia" userId="6834a669-5b98-4a51-81f9-006a6fd0cb48" providerId="ADAL" clId="{8A5093BA-BBC0-49CE-BB71-3C3E2962CBC9}" dt="2022-11-27T09:39:30.461" v="487" actId="478"/>
          <ac:picMkLst>
            <pc:docMk/>
            <pc:sldMk cId="3937792658" sldId="267"/>
            <ac:picMk id="5" creationId="{CBCFDC18-9E38-1546-A2D7-454E64C77B10}"/>
          </ac:picMkLst>
        </pc:picChg>
        <pc:picChg chg="add mod">
          <ac:chgData name="Alexandru Cristian Stoia" userId="6834a669-5b98-4a51-81f9-006a6fd0cb48" providerId="ADAL" clId="{8A5093BA-BBC0-49CE-BB71-3C3E2962CBC9}" dt="2022-11-27T09:43:59.480" v="495" actId="1076"/>
          <ac:picMkLst>
            <pc:docMk/>
            <pc:sldMk cId="3937792658" sldId="267"/>
            <ac:picMk id="7" creationId="{D63B8A00-16BD-201E-BC58-42D59AC08D36}"/>
          </ac:picMkLst>
        </pc:picChg>
        <pc:picChg chg="add mod">
          <ac:chgData name="Alexandru Cristian Stoia" userId="6834a669-5b98-4a51-81f9-006a6fd0cb48" providerId="ADAL" clId="{8A5093BA-BBC0-49CE-BB71-3C3E2962CBC9}" dt="2022-11-27T09:44:47.038" v="511" actId="732"/>
          <ac:picMkLst>
            <pc:docMk/>
            <pc:sldMk cId="3937792658" sldId="267"/>
            <ac:picMk id="4098" creationId="{FBDE0EBC-0156-9707-DED0-8F3939AB63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BBB9E-905F-C6E0-F007-94101D58C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0532F6-17B9-E566-1229-FDD2E7099D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BD04A0-2AEC-BA96-1CB5-55AEA260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83E976-254F-2A61-8320-680FB24B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FC8C00-15E5-06F0-115E-08FBDA64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24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46069-52C4-7DCB-E7E4-C574C93C9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033098-95BB-BBE3-0F15-973541723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36A09-9CA9-0B59-272D-821A8DE7F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FA49D-708C-56AC-5277-E8D4B68C5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45137D-9B2D-F466-4692-8C6D2540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000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4C1069-1F0A-C539-8B89-65B2BE552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5B07AA-94C5-861A-896E-322A427254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25B354-1018-67EA-50E6-582E5BE0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47FD97-43F4-F21B-274C-E231AF26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C6AD20-71DC-78AA-F4CE-BABBBE65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88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95C0E-85F7-6EEF-1007-A52472E8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E404D9-9AAF-564A-BDCA-772ED228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1F76D0-0BEC-2B57-52E5-FE5401AC4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C095B2-1D5C-0700-1A6A-717E88EB0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891DAD-EE39-6CB9-243C-D32D274B3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6643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8C3C6-AF31-C4F4-F143-E489DFD5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D189E3-0685-C706-7714-1E1FA4273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7A10C-C176-0D2B-BC5F-C5A7C151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AE573E-2C4E-43D4-4B94-1D6D8A731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263898-FEB9-9F2C-F369-55683D29E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22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1AD73-7A96-A28E-181C-EA227252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52CE9E-61CE-C49E-F687-26776E4E2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FBF512F-4112-1A41-A464-13795116B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353F36-80E9-2BE9-09AA-8AC334A5E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024B7E-4D4F-7C41-DA7E-F793D3CA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64FCE5-61B4-28E0-7EC2-F56C8BA4A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726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45BC1-D3FE-DF3F-620B-8062FBC90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5D2FF5-EB26-F30D-CF12-FAD02C74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1DE208-2E9E-24E7-1C90-398FC7405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DF0D87-3FC8-8230-9AA4-CB9B4F18DC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FDA8DB-E981-9A30-1667-74A16FC9B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7B6BEC-9DD8-28E4-8409-41B9BC9A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74A145-1327-4B8E-0440-673A72BC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2335D9B-A6A7-C455-393A-425D8972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980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43524-64BB-8701-528B-BECDB56C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FCDC13-2ABA-3DA6-E442-B481766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E380EE-792D-83D0-26EE-4CDE5F9AF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A3FC21-2968-B59A-AF06-8AC6DBCC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7399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5D9F4C-6BDA-B719-A7F5-D4CEEEF4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764014-C209-F846-FB05-526E5958D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6AF882-0EF6-26AE-200D-F9DC57CC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93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D3EE1-02CE-2C28-988E-024A60E92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4D3BD3-1261-811A-EDCE-9F60C0F66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2C913C-37DB-F78F-4884-DB6556BD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90CB69-25B6-C410-3366-EF4F884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38D132-8DC7-1B23-087F-33D85D97B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42AF9DB-A3DF-6E8C-D1F6-F3A4ED2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729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B4F35-B786-BC18-EEB6-C763CDA3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B62273-F26B-2F96-8B0D-FAC7EF038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C3FC64-0CB9-FF84-0B20-06C741C4A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CFDBED-ADBF-3D6E-3F82-F23299CC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DC1C57-4000-AF44-156A-3BBB24AF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A775BF-6C0B-858F-5E72-E51E94114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66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6D43E37-22E6-E87E-F2EF-9406778D2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C8BD23-B27D-CAB9-2A45-90E623190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BD48C0-A2AC-0EC5-3779-B3B477493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02149-223D-4E0C-8FE5-FD806447802F}" type="datetimeFigureOut">
              <a:rPr lang="es-ES" smtClean="0"/>
              <a:t>26/11/2022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756226-0C00-15BB-7C4A-A6DF6E50A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FBBA4-F59B-36A9-136C-C6EC56C40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319AA-4A29-4BC5-8B22-FD64D06E5F1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09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17/06/relationships/model3d" Target="../media/model3d2.glb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24A46848-62F2-6CAD-9E86-F7FCFDA15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5987" y="1530879"/>
            <a:ext cx="3106738" cy="207115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703B4CF-C8A2-4A8A-91FB-C11EE21F7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5380" y="1867672"/>
            <a:ext cx="1394690" cy="139469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391489-0B60-F435-7D26-C6154BACAE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1113" y="3195087"/>
            <a:ext cx="4700960" cy="213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75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o 3D 1" descr="Teléfono móvil">
                <a:extLst>
                  <a:ext uri="{FF2B5EF4-FFF2-40B4-BE49-F238E27FC236}">
                    <a16:creationId xmlns:a16="http://schemas.microsoft.com/office/drawing/2014/main" id="{5DB7EEC2-6A64-6773-522D-6F4FE65164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5487672"/>
                  </p:ext>
                </p:extLst>
              </p:nvPr>
            </p:nvGraphicFramePr>
            <p:xfrm>
              <a:off x="4336632" y="729580"/>
              <a:ext cx="3518735" cy="5398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518735" cy="5398840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518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o 3D 1" descr="Teléfono móvil">
                <a:extLst>
                  <a:ext uri="{FF2B5EF4-FFF2-40B4-BE49-F238E27FC236}">
                    <a16:creationId xmlns:a16="http://schemas.microsoft.com/office/drawing/2014/main" id="{5DB7EEC2-6A64-6773-522D-6F4FE65164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6632" y="729580"/>
                <a:ext cx="3518735" cy="5398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B0CBB926-C691-AC27-2DCF-856C26872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" t="6486" r="2477" b="3859"/>
          <a:stretch/>
        </p:blipFill>
        <p:spPr>
          <a:xfrm>
            <a:off x="4998128" y="1296141"/>
            <a:ext cx="2183908" cy="4394446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210A78F-839C-3F14-2340-CD08B3E5DF6E}"/>
              </a:ext>
            </a:extLst>
          </p:cNvPr>
          <p:cNvGrpSpPr/>
          <p:nvPr/>
        </p:nvGrpSpPr>
        <p:grpSpPr>
          <a:xfrm>
            <a:off x="281524" y="1055182"/>
            <a:ext cx="5981253" cy="953988"/>
            <a:chOff x="-509541" y="791359"/>
            <a:chExt cx="7410053" cy="1760086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79223E03-A4C8-50AB-B96F-8E03DD2A24ED}"/>
                </a:ext>
              </a:extLst>
            </p:cNvPr>
            <p:cNvSpPr/>
            <p:nvPr/>
          </p:nvSpPr>
          <p:spPr>
            <a:xfrm>
              <a:off x="0" y="791359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FEFBA7CE-FDE6-A472-ABBF-65274911D87D}"/>
                </a:ext>
              </a:extLst>
            </p:cNvPr>
            <p:cNvSpPr txBox="1"/>
            <p:nvPr/>
          </p:nvSpPr>
          <p:spPr>
            <a:xfrm>
              <a:off x="-509541" y="1662731"/>
              <a:ext cx="6384094" cy="888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marL="0" lvl="0" indent="0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kern="12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Interpretació</a:t>
              </a:r>
              <a:r>
                <a:rPr lang="es-ES" sz="2800" kern="12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de les dades</a:t>
              </a:r>
              <a:endParaRPr lang="en-US" sz="2800" kern="1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013FB69-B4C2-D777-579A-CA7333FD8FA4}"/>
              </a:ext>
            </a:extLst>
          </p:cNvPr>
          <p:cNvGrpSpPr/>
          <p:nvPr/>
        </p:nvGrpSpPr>
        <p:grpSpPr>
          <a:xfrm>
            <a:off x="281525" y="3106618"/>
            <a:ext cx="7410052" cy="826767"/>
            <a:chOff x="-509540" y="1582044"/>
            <a:chExt cx="7410052" cy="826767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2795E5AE-D53C-C820-DE19-6225B8A61C91}"/>
                </a:ext>
              </a:extLst>
            </p:cNvPr>
            <p:cNvSpPr/>
            <p:nvPr/>
          </p:nvSpPr>
          <p:spPr>
            <a:xfrm>
              <a:off x="0" y="1582044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C3BFDBF7-6FAF-F678-94A8-C9DDDB242421}"/>
                </a:ext>
              </a:extLst>
            </p:cNvPr>
            <p:cNvSpPr txBox="1"/>
            <p:nvPr/>
          </p:nvSpPr>
          <p:spPr>
            <a:xfrm>
              <a:off x="-509540" y="1618127"/>
              <a:ext cx="6900512" cy="79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Pensament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APP</a:t>
              </a:r>
              <a:endPara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1DB6944-D619-6EF9-080F-C9A8EFDA9510}"/>
              </a:ext>
            </a:extLst>
          </p:cNvPr>
          <p:cNvGrpSpPr/>
          <p:nvPr/>
        </p:nvGrpSpPr>
        <p:grpSpPr>
          <a:xfrm>
            <a:off x="281524" y="2681448"/>
            <a:ext cx="7410053" cy="2900741"/>
            <a:chOff x="-509541" y="2372728"/>
            <a:chExt cx="7410053" cy="2900741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D2A6CB29-E1B2-702E-D77D-DCFEF370E43E}"/>
                </a:ext>
              </a:extLst>
            </p:cNvPr>
            <p:cNvSpPr/>
            <p:nvPr/>
          </p:nvSpPr>
          <p:spPr>
            <a:xfrm>
              <a:off x="0" y="2372728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A3A5C12-C0A8-917C-C9C3-946E6A903736}"/>
                </a:ext>
              </a:extLst>
            </p:cNvPr>
            <p:cNvSpPr txBox="1"/>
            <p:nvPr/>
          </p:nvSpPr>
          <p:spPr>
            <a:xfrm>
              <a:off x="-509541" y="4482785"/>
              <a:ext cx="6900512" cy="79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Disseny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amb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WireFrames</a:t>
              </a:r>
              <a:endPara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E915BB1-590A-C559-2EF7-46E9E732D5EA}"/>
              </a:ext>
            </a:extLst>
          </p:cNvPr>
          <p:cNvGrpSpPr/>
          <p:nvPr/>
        </p:nvGrpSpPr>
        <p:grpSpPr>
          <a:xfrm>
            <a:off x="791065" y="1379042"/>
            <a:ext cx="11340756" cy="2883774"/>
            <a:chOff x="0" y="1070322"/>
            <a:chExt cx="11340756" cy="288377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8536D0C5-58AA-FDB1-7EAA-B01D98A34EFD}"/>
                </a:ext>
              </a:extLst>
            </p:cNvPr>
            <p:cNvSpPr/>
            <p:nvPr/>
          </p:nvSpPr>
          <p:spPr>
            <a:xfrm>
              <a:off x="0" y="3163412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72BF258-E03E-8F3B-B973-D8F9074A568B}"/>
                </a:ext>
              </a:extLst>
            </p:cNvPr>
            <p:cNvSpPr txBox="1"/>
            <p:nvPr/>
          </p:nvSpPr>
          <p:spPr>
            <a:xfrm>
              <a:off x="6786510" y="1070322"/>
              <a:ext cx="4554246" cy="79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lvl="0" indent="0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Implementar </a:t>
              </a: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connexió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</a:t>
              </a: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amb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la BBDD</a:t>
              </a:r>
              <a:endPara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5F83755-36E0-070D-B538-D69B4338850B}"/>
              </a:ext>
            </a:extLst>
          </p:cNvPr>
          <p:cNvGrpSpPr/>
          <p:nvPr/>
        </p:nvGrpSpPr>
        <p:grpSpPr>
          <a:xfrm>
            <a:off x="1164168" y="2914209"/>
            <a:ext cx="10236766" cy="1973025"/>
            <a:chOff x="0" y="2771755"/>
            <a:chExt cx="10236766" cy="197302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EFA5AE2-CD2C-89F1-9AB5-CAD76B77F1A2}"/>
                </a:ext>
              </a:extLst>
            </p:cNvPr>
            <p:cNvSpPr/>
            <p:nvPr/>
          </p:nvSpPr>
          <p:spPr>
            <a:xfrm>
              <a:off x="0" y="3954096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73677A3-C7BC-82CF-939A-FB078BFED7C8}"/>
                </a:ext>
              </a:extLst>
            </p:cNvPr>
            <p:cNvSpPr txBox="1"/>
            <p:nvPr/>
          </p:nvSpPr>
          <p:spPr>
            <a:xfrm>
              <a:off x="6417404" y="2771755"/>
              <a:ext cx="3819362" cy="79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Representació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de les dades</a:t>
              </a:r>
              <a:endPara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1FFFF03-4FD3-7917-8B3C-DA3D5E55F0EA}"/>
              </a:ext>
            </a:extLst>
          </p:cNvPr>
          <p:cNvGrpSpPr/>
          <p:nvPr/>
        </p:nvGrpSpPr>
        <p:grpSpPr>
          <a:xfrm>
            <a:off x="791065" y="4786572"/>
            <a:ext cx="13687022" cy="1057613"/>
            <a:chOff x="0" y="4477852"/>
            <a:chExt cx="13687022" cy="1057613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00E7ADB-B6DD-68AF-5E39-A582E0C36385}"/>
                </a:ext>
              </a:extLst>
            </p:cNvPr>
            <p:cNvSpPr/>
            <p:nvPr/>
          </p:nvSpPr>
          <p:spPr>
            <a:xfrm>
              <a:off x="0" y="4744781"/>
              <a:ext cx="6900512" cy="79068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B1214B77-B509-EC0E-703E-913B48A20BFA}"/>
                </a:ext>
              </a:extLst>
            </p:cNvPr>
            <p:cNvSpPr txBox="1"/>
            <p:nvPr/>
          </p:nvSpPr>
          <p:spPr>
            <a:xfrm>
              <a:off x="6786510" y="4477852"/>
              <a:ext cx="6900512" cy="7906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0" tIns="133350" rIns="133350" bIns="133350" numCol="1" spcCol="1270" anchor="t" anchorCtr="0">
              <a:noAutofit/>
            </a:bodyPr>
            <a:lstStyle/>
            <a:p>
              <a:pPr lvl="0" indent="0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800" dirty="0" err="1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Disseny</a:t>
              </a:r>
              <a:r>
                <a:rPr lang="es-ES" sz="2800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 APP</a:t>
              </a:r>
              <a:endParaRPr lang="en-US" sz="2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804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CE655-7432-FF91-42A0-E3186E27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arcador de contenido 9" descr="Teléfono móvil">
                <a:extLst>
                  <a:ext uri="{FF2B5EF4-FFF2-40B4-BE49-F238E27FC236}">
                    <a16:creationId xmlns:a16="http://schemas.microsoft.com/office/drawing/2014/main" id="{37747FA4-2CF8-FAC2-D5DF-869326FE857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63585199"/>
                  </p:ext>
                </p:extLst>
              </p:nvPr>
            </p:nvGraphicFramePr>
            <p:xfrm>
              <a:off x="4607005" y="462984"/>
              <a:ext cx="2977987" cy="60785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77987" cy="6078511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151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arcador de contenido 9" descr="Teléfono móvil">
                <a:extLst>
                  <a:ext uri="{FF2B5EF4-FFF2-40B4-BE49-F238E27FC236}">
                    <a16:creationId xmlns:a16="http://schemas.microsoft.com/office/drawing/2014/main" id="{37747FA4-2CF8-FAC2-D5DF-869326FE8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7005" y="462984"/>
                <a:ext cx="2977987" cy="6078511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0858D0D6-FFF9-B076-3341-C5D870ACB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6" r="1203" b="7068"/>
          <a:stretch/>
        </p:blipFill>
        <p:spPr>
          <a:xfrm>
            <a:off x="4851755" y="1138807"/>
            <a:ext cx="2488490" cy="49271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37D0E7-4CB3-F8A0-AB91-02BEE486F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3" b="2773"/>
          <a:stretch/>
        </p:blipFill>
        <p:spPr>
          <a:xfrm>
            <a:off x="4887377" y="1138807"/>
            <a:ext cx="2417245" cy="49271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1111A07-281C-3BF2-10BE-FFED8A137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4846" y="2536263"/>
            <a:ext cx="2202305" cy="15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63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85FE0-8041-E8D0-84BE-7CDC82FF8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E2C6BC6-688C-F7B5-C397-A4480957B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4E26FC-C3C1-BF16-93A9-87C33ECA4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5"/>
          <a:stretch/>
        </p:blipFill>
        <p:spPr bwMode="auto">
          <a:xfrm>
            <a:off x="0" y="139390"/>
            <a:ext cx="12192000" cy="65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arcador de contenido 9" descr="Teléfono móvil">
                <a:extLst>
                  <a:ext uri="{FF2B5EF4-FFF2-40B4-BE49-F238E27FC236}">
                    <a16:creationId xmlns:a16="http://schemas.microsoft.com/office/drawing/2014/main" id="{453E674B-DFDD-07A7-C493-CA87BDEE3D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528438"/>
                  </p:ext>
                </p:extLst>
              </p:nvPr>
            </p:nvGraphicFramePr>
            <p:xfrm>
              <a:off x="9856865" y="747713"/>
              <a:ext cx="1870973" cy="402431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0973" cy="4024312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93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arcador de contenido 9" descr="Teléfono móvil">
                <a:extLst>
                  <a:ext uri="{FF2B5EF4-FFF2-40B4-BE49-F238E27FC236}">
                    <a16:creationId xmlns:a16="http://schemas.microsoft.com/office/drawing/2014/main" id="{453E674B-DFDD-07A7-C493-CA87BDEE3D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6865" y="747713"/>
                <a:ext cx="1870973" cy="4024312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957DF9CF-D67C-145A-EF5C-52E4CF4C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5246" y="1245612"/>
            <a:ext cx="1534209" cy="31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cono de Base de datos estilo iOS">
            <a:extLst>
              <a:ext uri="{FF2B5EF4-FFF2-40B4-BE49-F238E27FC236}">
                <a16:creationId xmlns:a16="http://schemas.microsoft.com/office/drawing/2014/main" id="{EE6E6024-06FA-77C2-951B-9742E3751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39799"/>
            <a:ext cx="1041401" cy="10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Teléfono móvil">
                <a:extLst>
                  <a:ext uri="{FF2B5EF4-FFF2-40B4-BE49-F238E27FC236}">
                    <a16:creationId xmlns:a16="http://schemas.microsoft.com/office/drawing/2014/main" id="{23BFF9B1-9F66-6D62-3EBD-A0DE3AE49AD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9007082"/>
                  </p:ext>
                </p:extLst>
              </p:nvPr>
            </p:nvGraphicFramePr>
            <p:xfrm>
              <a:off x="6096000" y="3898408"/>
              <a:ext cx="1276767" cy="261718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76767" cy="2617186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0661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Teléfono móvil">
                <a:extLst>
                  <a:ext uri="{FF2B5EF4-FFF2-40B4-BE49-F238E27FC236}">
                    <a16:creationId xmlns:a16="http://schemas.microsoft.com/office/drawing/2014/main" id="{23BFF9B1-9F66-6D62-3EBD-A0DE3AE49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898408"/>
                <a:ext cx="1276767" cy="2617186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7555CCE4-96E9-11AB-E036-DBC0C343F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9" t="6486" r="2477" b="3859"/>
          <a:stretch/>
        </p:blipFill>
        <p:spPr>
          <a:xfrm>
            <a:off x="6209716" y="4151267"/>
            <a:ext cx="1049337" cy="2111469"/>
          </a:xfrm>
          <a:prstGeom prst="rect">
            <a:avLst/>
          </a:prstGeom>
        </p:spPr>
      </p:pic>
      <p:pic>
        <p:nvPicPr>
          <p:cNvPr id="2052" name="Picture 4" descr="PHP - Wikipedia, la enciclopedia libre">
            <a:extLst>
              <a:ext uri="{FF2B5EF4-FFF2-40B4-BE49-F238E27FC236}">
                <a16:creationId xmlns:a16="http://schemas.microsoft.com/office/drawing/2014/main" id="{9B1D67AF-98E9-F3A3-3302-ECC85C62A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617" y="2260599"/>
            <a:ext cx="1928520" cy="10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cono de línea de visibilidad web 7585923 Vector en Vecteezy">
            <a:extLst>
              <a:ext uri="{FF2B5EF4-FFF2-40B4-BE49-F238E27FC236}">
                <a16:creationId xmlns:a16="http://schemas.microsoft.com/office/drawing/2014/main" id="{E37BC1C8-DF97-3D71-7D71-B2ADEC011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47" y="2584449"/>
            <a:ext cx="18161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ication Programming Interface (API) | Prolydian">
            <a:extLst>
              <a:ext uri="{FF2B5EF4-FFF2-40B4-BE49-F238E27FC236}">
                <a16:creationId xmlns:a16="http://schemas.microsoft.com/office/drawing/2014/main" id="{BAEB5607-4510-55EA-C17C-D6F30A1D0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447" y="939799"/>
            <a:ext cx="1041883" cy="10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758E12A-5820-7328-DA72-3DB671FE3F30}"/>
              </a:ext>
            </a:extLst>
          </p:cNvPr>
          <p:cNvCxnSpPr>
            <a:stCxn id="2056" idx="2"/>
            <a:endCxn id="2054" idx="0"/>
          </p:cNvCxnSpPr>
          <p:nvPr/>
        </p:nvCxnSpPr>
        <p:spPr>
          <a:xfrm>
            <a:off x="2484389" y="1981200"/>
            <a:ext cx="387108" cy="603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ector: angular 9">
            <a:extLst>
              <a:ext uri="{FF2B5EF4-FFF2-40B4-BE49-F238E27FC236}">
                <a16:creationId xmlns:a16="http://schemas.microsoft.com/office/drawing/2014/main" id="{9EF5C346-9C11-7243-6EC8-A24108DA917F}"/>
              </a:ext>
            </a:extLst>
          </p:cNvPr>
          <p:cNvCxnSpPr>
            <a:cxnSpLocks/>
            <a:stCxn id="2054" idx="2"/>
            <a:endCxn id="5" idx="1"/>
          </p:cNvCxnSpPr>
          <p:nvPr/>
        </p:nvCxnSpPr>
        <p:spPr>
          <a:xfrm rot="16200000" flipH="1">
            <a:off x="4080522" y="3191523"/>
            <a:ext cx="806452" cy="32245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B422FD2-8F67-312D-E692-C2D5B3ACB45C}"/>
              </a:ext>
            </a:extLst>
          </p:cNvPr>
          <p:cNvCxnSpPr>
            <a:cxnSpLocks/>
          </p:cNvCxnSpPr>
          <p:nvPr/>
        </p:nvCxnSpPr>
        <p:spPr>
          <a:xfrm flipV="1">
            <a:off x="3779547" y="2705180"/>
            <a:ext cx="5313070" cy="7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F6F2A2C-0254-31CC-71C1-57B81031D7BC}"/>
              </a:ext>
            </a:extLst>
          </p:cNvPr>
          <p:cNvCxnSpPr>
            <a:cxnSpLocks/>
          </p:cNvCxnSpPr>
          <p:nvPr/>
        </p:nvCxnSpPr>
        <p:spPr>
          <a:xfrm flipH="1">
            <a:off x="3779547" y="2934192"/>
            <a:ext cx="5313070" cy="71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C51FCA9-9E9C-E766-BC57-53953CF49B94}"/>
              </a:ext>
            </a:extLst>
          </p:cNvPr>
          <p:cNvCxnSpPr>
            <a:cxnSpLocks/>
          </p:cNvCxnSpPr>
          <p:nvPr/>
        </p:nvCxnSpPr>
        <p:spPr>
          <a:xfrm>
            <a:off x="7259053" y="1460500"/>
            <a:ext cx="2468564" cy="62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4B51FD01-19D5-FDB2-5E23-9CC124A2B707}"/>
              </a:ext>
            </a:extLst>
          </p:cNvPr>
          <p:cNvCxnSpPr>
            <a:cxnSpLocks/>
          </p:cNvCxnSpPr>
          <p:nvPr/>
        </p:nvCxnSpPr>
        <p:spPr>
          <a:xfrm flipH="1" flipV="1">
            <a:off x="7259053" y="1670091"/>
            <a:ext cx="2163764" cy="590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04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AB6DD3-B46D-30F4-C7B7-2B196A951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s-ES" dirty="0" err="1"/>
              <a:t>Possibles</a:t>
            </a:r>
            <a:r>
              <a:rPr lang="es-ES" dirty="0"/>
              <a:t> </a:t>
            </a:r>
            <a:r>
              <a:rPr lang="es-ES" dirty="0" err="1"/>
              <a:t>Implementacions</a:t>
            </a:r>
            <a:r>
              <a:rPr lang="es-ES" dirty="0"/>
              <a:t> Futures</a:t>
            </a:r>
          </a:p>
        </p:txBody>
      </p:sp>
    </p:spTree>
    <p:extLst>
      <p:ext uri="{BB962C8B-B14F-4D97-AF65-F5344CB8AC3E}">
        <p14:creationId xmlns:p14="http://schemas.microsoft.com/office/powerpoint/2010/main" val="4104854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F984587-B137-E910-CCCF-9BB9119CF1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6898" y="1109709"/>
            <a:ext cx="5622524" cy="603681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Un buffer per guardar </a:t>
            </a:r>
            <a:r>
              <a:rPr lang="es-ES" dirty="0" err="1"/>
              <a:t>l’información</a:t>
            </a:r>
            <a:r>
              <a:rPr lang="es-ES" dirty="0"/>
              <a:t> per </a:t>
            </a:r>
            <a:r>
              <a:rPr lang="es-ES" dirty="0" err="1"/>
              <a:t>quan</a:t>
            </a:r>
            <a:r>
              <a:rPr lang="es-ES" dirty="0"/>
              <a:t> hi </a:t>
            </a:r>
            <a:r>
              <a:rPr lang="es-ES" dirty="0" err="1"/>
              <a:t>hagi</a:t>
            </a:r>
            <a:r>
              <a:rPr lang="es-ES" dirty="0"/>
              <a:t> </a:t>
            </a:r>
            <a:r>
              <a:rPr lang="es-ES" dirty="0" err="1"/>
              <a:t>connexió</a:t>
            </a:r>
            <a:r>
              <a:rPr lang="es-E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/>
              <a:t>Afegir</a:t>
            </a:r>
            <a:r>
              <a:rPr lang="es-ES" dirty="0"/>
              <a:t> </a:t>
            </a:r>
            <a:r>
              <a:rPr lang="es-ES" dirty="0" err="1"/>
              <a:t>camps</a:t>
            </a:r>
            <a:r>
              <a:rPr lang="es-ES" dirty="0"/>
              <a:t> de </a:t>
            </a:r>
            <a:r>
              <a:rPr lang="es-ES" dirty="0" err="1"/>
              <a:t>nous</a:t>
            </a:r>
            <a:r>
              <a:rPr lang="es-ES" dirty="0"/>
              <a:t> </a:t>
            </a:r>
            <a:r>
              <a:rPr lang="es-ES" dirty="0" err="1"/>
              <a:t>sensors</a:t>
            </a:r>
            <a:r>
              <a:rPr lang="es-ES" dirty="0"/>
              <a:t> per una APP encara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complerta</a:t>
            </a: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/>
              <a:t>Afegir</a:t>
            </a:r>
            <a:r>
              <a:rPr lang="es-ES" dirty="0"/>
              <a:t> a partir de dades, un </a:t>
            </a:r>
            <a:r>
              <a:rPr lang="es-ES" dirty="0" err="1"/>
              <a:t>nou</a:t>
            </a:r>
            <a:r>
              <a:rPr lang="es-ES" dirty="0"/>
              <a:t> </a:t>
            </a:r>
            <a:r>
              <a:rPr lang="es-ES" dirty="0" err="1"/>
              <a:t>punt</a:t>
            </a: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/>
              <a:t>A partir </a:t>
            </a:r>
            <a:r>
              <a:rPr lang="es-ES" dirty="0" err="1"/>
              <a:t>d’una</a:t>
            </a:r>
            <a:r>
              <a:rPr lang="es-ES" dirty="0"/>
              <a:t> </a:t>
            </a:r>
            <a:r>
              <a:rPr lang="es-ES" dirty="0" err="1"/>
              <a:t>imatge</a:t>
            </a:r>
            <a:r>
              <a:rPr lang="es-ES" dirty="0"/>
              <a:t>, agafar les </a:t>
            </a:r>
            <a:r>
              <a:rPr lang="es-ES" dirty="0" err="1"/>
              <a:t>metadades</a:t>
            </a:r>
            <a:r>
              <a:rPr lang="es-ES" dirty="0"/>
              <a:t> i crear un </a:t>
            </a:r>
            <a:r>
              <a:rPr lang="es-ES" dirty="0" err="1"/>
              <a:t>nou</a:t>
            </a:r>
            <a:r>
              <a:rPr lang="es-ES" dirty="0"/>
              <a:t> </a:t>
            </a:r>
            <a:r>
              <a:rPr lang="es-ES" dirty="0" err="1"/>
              <a:t>punt</a:t>
            </a:r>
            <a:r>
              <a:rPr lang="es-ES" dirty="0"/>
              <a:t> </a:t>
            </a:r>
            <a:r>
              <a:rPr lang="es-ES" dirty="0" err="1"/>
              <a:t>enllaçant</a:t>
            </a:r>
            <a:r>
              <a:rPr lang="es-ES" dirty="0"/>
              <a:t> la </a:t>
            </a:r>
            <a:r>
              <a:rPr lang="es-ES" dirty="0" err="1"/>
              <a:t>imatge</a:t>
            </a:r>
            <a:endParaRPr lang="es-E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dirty="0" err="1"/>
              <a:t>Realitat</a:t>
            </a:r>
            <a:r>
              <a:rPr lang="es-ES" dirty="0"/>
              <a:t> Augmentada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léfono móvil">
                <a:extLst>
                  <a:ext uri="{FF2B5EF4-FFF2-40B4-BE49-F238E27FC236}">
                    <a16:creationId xmlns:a16="http://schemas.microsoft.com/office/drawing/2014/main" id="{F3D63379-0F02-CD15-1901-C96810AA6D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8519116"/>
                  </p:ext>
                </p:extLst>
              </p:nvPr>
            </p:nvGraphicFramePr>
            <p:xfrm>
              <a:off x="-1493328" y="224631"/>
              <a:ext cx="6603999" cy="64087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03999" cy="640873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0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léfono móvil">
                <a:extLst>
                  <a:ext uri="{FF2B5EF4-FFF2-40B4-BE49-F238E27FC236}">
                    <a16:creationId xmlns:a16="http://schemas.microsoft.com/office/drawing/2014/main" id="{F3D63379-0F02-CD15-1901-C96810AA6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93328" y="224631"/>
                <a:ext cx="6603999" cy="640873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en 5" descr="Mapa&#10;&#10;Descripción generada automáticamente">
            <a:extLst>
              <a:ext uri="{FF2B5EF4-FFF2-40B4-BE49-F238E27FC236}">
                <a16:creationId xmlns:a16="http://schemas.microsoft.com/office/drawing/2014/main" id="{719B93D7-C7A7-CCA5-CA94-3C90C972BC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6"/>
          <a:stretch/>
        </p:blipFill>
        <p:spPr>
          <a:xfrm>
            <a:off x="524938" y="915758"/>
            <a:ext cx="2608879" cy="515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27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A9B0D-718C-DC72-C140-0CA685CC3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984587-B137-E910-CCCF-9BB9119CF1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Teléfono móvil">
                <a:extLst>
                  <a:ext uri="{FF2B5EF4-FFF2-40B4-BE49-F238E27FC236}">
                    <a16:creationId xmlns:a16="http://schemas.microsoft.com/office/drawing/2014/main" id="{F3D63379-0F02-CD15-1901-C96810AA6DD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9999042"/>
                  </p:ext>
                </p:extLst>
              </p:nvPr>
            </p:nvGraphicFramePr>
            <p:xfrm>
              <a:off x="2794000" y="224631"/>
              <a:ext cx="6603999" cy="64087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03999" cy="640873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0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Teléfono móvil">
                <a:extLst>
                  <a:ext uri="{FF2B5EF4-FFF2-40B4-BE49-F238E27FC236}">
                    <a16:creationId xmlns:a16="http://schemas.microsoft.com/office/drawing/2014/main" id="{F3D63379-0F02-CD15-1901-C96810AA6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4000" y="224631"/>
                <a:ext cx="6603999" cy="640873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0F5617CE-10E8-7598-855F-6AA2BA41C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80" y="897731"/>
            <a:ext cx="2581037" cy="518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5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D05C4-1FE3-3428-34F0-79B7440AA2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53B202-A1B1-EFCD-081F-C6E615F573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 descr="Teléfono móvil">
                <a:extLst>
                  <a:ext uri="{FF2B5EF4-FFF2-40B4-BE49-F238E27FC236}">
                    <a16:creationId xmlns:a16="http://schemas.microsoft.com/office/drawing/2014/main" id="{0159B916-E7C4-1DE7-DAD2-7FAB0BFDE2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8476523"/>
                  </p:ext>
                </p:extLst>
              </p:nvPr>
            </p:nvGraphicFramePr>
            <p:xfrm>
              <a:off x="-206066" y="224631"/>
              <a:ext cx="6603999" cy="64087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603999" cy="6408737"/>
                    </a:xfrm>
                    <a:prstGeom prst="rect">
                      <a:avLst/>
                    </a:prstGeom>
                  </am3d:spPr>
                  <am3d:camera>
                    <am3d:pos x="0" y="0" z="525007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307497" d="1000000"/>
                    <am3d:preTrans dx="-44610" dy="-17992235" dz="8889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5400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 descr="Teléfono móvil">
                <a:extLst>
                  <a:ext uri="{FF2B5EF4-FFF2-40B4-BE49-F238E27FC236}">
                    <a16:creationId xmlns:a16="http://schemas.microsoft.com/office/drawing/2014/main" id="{0159B916-E7C4-1DE7-DAD2-7FAB0BFDE2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6066" y="224631"/>
                <a:ext cx="6603999" cy="640873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 descr="Mapa&#10;&#10;Descripción generada automáticamente">
            <a:extLst>
              <a:ext uri="{FF2B5EF4-FFF2-40B4-BE49-F238E27FC236}">
                <a16:creationId xmlns:a16="http://schemas.microsoft.com/office/drawing/2014/main" id="{D63B8A00-16BD-201E-BC58-42D59AC08D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56"/>
          <a:stretch/>
        </p:blipFill>
        <p:spPr>
          <a:xfrm>
            <a:off x="1812200" y="915758"/>
            <a:ext cx="2608879" cy="51565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Surface Book 2 de 15 pulgadas">
                <a:extLst>
                  <a:ext uri="{FF2B5EF4-FFF2-40B4-BE49-F238E27FC236}">
                    <a16:creationId xmlns:a16="http://schemas.microsoft.com/office/drawing/2014/main" id="{2EE5AB83-F68B-FF37-0FAD-EDC63E72B0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572520"/>
                  </p:ext>
                </p:extLst>
              </p:nvPr>
            </p:nvGraphicFramePr>
            <p:xfrm>
              <a:off x="4865298" y="1122363"/>
              <a:ext cx="7085850" cy="48468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085850" cy="4846889"/>
                    </a:xfrm>
                    <a:prstGeom prst="rect">
                      <a:avLst/>
                    </a:prstGeom>
                  </am3d:spPr>
                  <am3d:camera>
                    <am3d:pos x="0" y="0" z="6869769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6584" d="1000000"/>
                    <am3d:preTrans dx="0" dy="-13212141" dz="-88759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3928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Surface Book 2 de 15 pulgadas">
                <a:extLst>
                  <a:ext uri="{FF2B5EF4-FFF2-40B4-BE49-F238E27FC236}">
                    <a16:creationId xmlns:a16="http://schemas.microsoft.com/office/drawing/2014/main" id="{2EE5AB83-F68B-FF37-0FAD-EDC63E72B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5298" y="1122363"/>
                <a:ext cx="7085850" cy="4846889"/>
              </a:xfrm>
              <a:prstGeom prst="rect">
                <a:avLst/>
              </a:prstGeom>
            </p:spPr>
          </p:pic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BDE0EBC-0156-9707-DED0-8F3939AB6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2"/>
          <a:stretch/>
        </p:blipFill>
        <p:spPr bwMode="auto">
          <a:xfrm>
            <a:off x="6205713" y="2044460"/>
            <a:ext cx="4353019" cy="280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92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72</Words>
  <Application>Microsoft Office PowerPoint</Application>
  <PresentationFormat>Panorámica</PresentationFormat>
  <Paragraphs>12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Microsoft Sans Serif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Possibles Implementacions Futures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Alexandru Cristian Stoia</dc:creator>
  <cp:lastModifiedBy>Alexandru Cristian Stoia</cp:lastModifiedBy>
  <cp:revision>1</cp:revision>
  <dcterms:created xsi:type="dcterms:W3CDTF">2022-11-26T19:48:27Z</dcterms:created>
  <dcterms:modified xsi:type="dcterms:W3CDTF">2022-11-27T09:45:16Z</dcterms:modified>
</cp:coreProperties>
</file>